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63" r:id="rId4"/>
    <p:sldId id="257" r:id="rId5"/>
    <p:sldId id="261" r:id="rId6"/>
    <p:sldId id="262" r:id="rId7"/>
    <p:sldId id="258" r:id="rId8"/>
    <p:sldId id="259" r:id="rId9"/>
    <p:sldId id="266" r:id="rId10"/>
    <p:sldId id="260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ED8977-D950-4055-925C-9DB221B4E324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607DEA-28F6-4810-84C9-A0DC14DA2E8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«Методика Сергея и Екатерины Железновых»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Вика\Desktop\пальцы\palcy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01008"/>
            <a:ext cx="5715000" cy="28575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3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Самомассаж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389120"/>
          </a:xfrm>
        </p:spPr>
        <p:txBody>
          <a:bodyPr/>
          <a:lstStyle/>
          <a:p>
            <a:r>
              <a:rPr lang="ru-RU" dirty="0" smtClean="0"/>
              <a:t>При </a:t>
            </a:r>
            <a:r>
              <a:rPr lang="ru-RU" dirty="0"/>
              <a:t>проведении </a:t>
            </a:r>
            <a:r>
              <a:rPr lang="ru-RU" dirty="0" smtClean="0"/>
              <a:t>самомассажа </a:t>
            </a:r>
            <a:r>
              <a:rPr lang="ru-RU" dirty="0"/>
              <a:t>дети выполняют разнообразные движения пальцами и руками, что хорошо развивает крупную и мелкую моторику. Когда детям делается массаж, это обеспечивает их сенсорное развитие (они оценивают холод и тепло, характер прикосновения, направление движения, силу давления,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ru-RU" dirty="0" smtClean="0"/>
              <a:t>гладкость </a:t>
            </a:r>
            <a:r>
              <a:rPr lang="ru-RU" dirty="0"/>
              <a:t>или шершавость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ru-RU" dirty="0" smtClean="0"/>
              <a:t>материала</a:t>
            </a:r>
            <a:r>
              <a:rPr lang="ru-RU" dirty="0"/>
              <a:t>).</a:t>
            </a:r>
          </a:p>
        </p:txBody>
      </p:sp>
      <p:pic>
        <p:nvPicPr>
          <p:cNvPr id="3075" name="Picture 3" descr="C:\Users\Вика\Desktop\пальцы\im55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98900"/>
            <a:ext cx="3230460" cy="241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2379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Самомассаж включает в себя: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>
                <a:solidFill>
                  <a:schemeClr val="accent3"/>
                </a:solidFill>
              </a:rPr>
              <a:t>                Игры </a:t>
            </a:r>
            <a:r>
              <a:rPr lang="ru-RU" dirty="0">
                <a:solidFill>
                  <a:schemeClr val="accent3"/>
                </a:solidFill>
              </a:rPr>
              <a:t>- массаж</a:t>
            </a:r>
          </a:p>
          <a:p>
            <a:r>
              <a:rPr lang="ru-RU" dirty="0">
                <a:solidFill>
                  <a:schemeClr val="accent3"/>
                </a:solidFill>
              </a:rPr>
              <a:t>                Игры - катания</a:t>
            </a:r>
          </a:p>
          <a:p>
            <a:r>
              <a:rPr lang="ru-RU" dirty="0">
                <a:solidFill>
                  <a:schemeClr val="accent3"/>
                </a:solidFill>
              </a:rPr>
              <a:t>                Игры с предметами</a:t>
            </a:r>
            <a:endParaRPr lang="ru-RU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01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Так же методика работает в направлении:</a:t>
            </a:r>
          </a:p>
          <a:p>
            <a:r>
              <a:rPr lang="ru-RU" dirty="0"/>
              <a:t> </a:t>
            </a:r>
            <a:r>
              <a:rPr lang="ru-RU" dirty="0" smtClean="0"/>
              <a:t>      Слушание музыки</a:t>
            </a:r>
          </a:p>
          <a:p>
            <a:r>
              <a:rPr lang="ru-RU" dirty="0"/>
              <a:t> </a:t>
            </a:r>
            <a:r>
              <a:rPr lang="ru-RU" dirty="0" smtClean="0"/>
              <a:t>       Игра </a:t>
            </a:r>
            <a:r>
              <a:rPr lang="ru-RU" dirty="0"/>
              <a:t>на шумовых и </a:t>
            </a:r>
            <a:r>
              <a:rPr lang="ru-RU" dirty="0" err="1"/>
              <a:t>звуковысотных</a:t>
            </a:r>
            <a:r>
              <a:rPr lang="ru-RU" dirty="0"/>
              <a:t> </a:t>
            </a:r>
            <a:r>
              <a:rPr lang="ru-RU" dirty="0" smtClean="0"/>
              <a:t>инструментах.</a:t>
            </a:r>
          </a:p>
          <a:p>
            <a:r>
              <a:rPr lang="ru-RU" dirty="0"/>
              <a:t> </a:t>
            </a:r>
            <a:r>
              <a:rPr lang="ru-RU" dirty="0" smtClean="0"/>
              <a:t>        Знакомство </a:t>
            </a:r>
            <a:r>
              <a:rPr lang="ru-RU" dirty="0"/>
              <a:t>с «теорией музыки»: музыкальной грамотой, нотами и клавиатурой.</a:t>
            </a:r>
          </a:p>
        </p:txBody>
      </p:sp>
    </p:spTree>
    <p:extLst>
      <p:ext uri="{BB962C8B-B14F-4D97-AF65-F5344CB8AC3E}">
        <p14:creationId xmlns:p14="http://schemas.microsoft.com/office/powerpoint/2010/main" val="1423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«Тех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кто действует, преследует успех, неудачи преследуют тех, кто </a:t>
            </a: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бездействует».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Джулиана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Вильсон</a:t>
            </a:r>
          </a:p>
        </p:txBody>
      </p:sp>
      <p:pic>
        <p:nvPicPr>
          <p:cNvPr id="4098" name="Picture 2" descr="C:\Users\Вика\Desktop\пальцы\1ba99dbd138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12976"/>
            <a:ext cx="3168352" cy="30891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271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36768"/>
          </a:xfrm>
        </p:spPr>
        <p:txBody>
          <a:bodyPr>
            <a:normAutofit fontScale="92500" lnSpcReduction="10000"/>
          </a:bodyPr>
          <a:lstStyle/>
          <a:p>
            <a:pPr algn="l"/>
            <a:endParaRPr lang="ru-RU" sz="3200" i="1" dirty="0" smtClean="0">
              <a:solidFill>
                <a:schemeClr val="bg1"/>
              </a:solidFill>
            </a:endParaRPr>
          </a:p>
          <a:p>
            <a:pPr algn="l"/>
            <a:endParaRPr lang="ru-RU" sz="3200" i="1" dirty="0" smtClean="0">
              <a:solidFill>
                <a:schemeClr val="bg1"/>
              </a:solidFill>
            </a:endParaRPr>
          </a:p>
          <a:p>
            <a:pPr algn="l"/>
            <a:r>
              <a:rPr lang="ru-RU" sz="3200" i="1" dirty="0" smtClean="0">
                <a:solidFill>
                  <a:schemeClr val="bg1"/>
                </a:solidFill>
              </a:rPr>
              <a:t>«</a:t>
            </a:r>
            <a:r>
              <a:rPr lang="ru-RU" sz="3200" i="1" dirty="0">
                <a:solidFill>
                  <a:schemeClr val="bg1"/>
                </a:solidFill>
              </a:rPr>
              <a:t>Ум ребенка находиться на кончиках его пальцев</a:t>
            </a:r>
            <a:r>
              <a:rPr lang="ru-RU" sz="3200" i="1" dirty="0" smtClean="0">
                <a:solidFill>
                  <a:schemeClr val="bg1"/>
                </a:solidFill>
              </a:rPr>
              <a:t>».</a:t>
            </a:r>
            <a:endParaRPr lang="ru-RU" sz="3200" i="1" dirty="0">
              <a:solidFill>
                <a:schemeClr val="bg1"/>
              </a:solidFill>
            </a:endParaRPr>
          </a:p>
          <a:p>
            <a:r>
              <a:rPr lang="ru-RU" sz="3200" i="1" dirty="0">
                <a:solidFill>
                  <a:schemeClr val="bg1"/>
                </a:solidFill>
              </a:rPr>
              <a:t>                                             </a:t>
            </a:r>
            <a:r>
              <a:rPr lang="ru-RU" sz="3200" i="1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       В. А. Сухомлинский</a:t>
            </a:r>
            <a:endParaRPr lang="ru-RU" sz="3200" i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3074" name="Picture 2" descr="C:\Users\Вика\Desktop\пальцы\melkaya-motorik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188640"/>
            <a:ext cx="3168352" cy="36838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0253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771547"/>
            <a:ext cx="8712968" cy="3981580"/>
          </a:xfrm>
        </p:spPr>
        <p:txBody>
          <a:bodyPr>
            <a:noAutofit/>
          </a:bodyPr>
          <a:lstStyle/>
          <a:p>
            <a:pPr algn="l"/>
            <a:r>
              <a:rPr lang="ru-RU" sz="1750" dirty="0" smtClean="0">
                <a:solidFill>
                  <a:schemeClr val="bg1"/>
                </a:solidFill>
              </a:rPr>
              <a:t>Отец </a:t>
            </a:r>
            <a:r>
              <a:rPr lang="ru-RU" sz="1750" dirty="0">
                <a:solidFill>
                  <a:schemeClr val="bg1"/>
                </a:solidFill>
              </a:rPr>
              <a:t>и дочь – Железновы Сергей Станиславович и Екатерина Сергеевна являются авторами программы и методических разработок раннего музыкального развития «Музыка с мамой». Ими выпущено много разнообразных аудио и видеодисков с веселой музыкой, красивыми мелодиями, простыми песенками, ярким исполнением, направленных на развитие музыкальных способностей и абсолютного слуха малышей практически с самого их рождения. </a:t>
            </a:r>
          </a:p>
          <a:p>
            <a:pPr algn="l"/>
            <a:endParaRPr lang="ru-RU" sz="1750" dirty="0" smtClean="0">
              <a:solidFill>
                <a:schemeClr val="bg1"/>
              </a:solidFill>
            </a:endParaRPr>
          </a:p>
          <a:p>
            <a:pPr algn="l"/>
            <a:r>
              <a:rPr lang="ru-RU" sz="1750" dirty="0" smtClean="0">
                <a:solidFill>
                  <a:schemeClr val="bg1"/>
                </a:solidFill>
              </a:rPr>
              <a:t>Сергей </a:t>
            </a:r>
            <a:r>
              <a:rPr lang="ru-RU" sz="1750" dirty="0">
                <a:solidFill>
                  <a:schemeClr val="bg1"/>
                </a:solidFill>
              </a:rPr>
              <a:t>Станиславович - педагог с консерваторским образованием, несколько лет руководил практикой в педагогических вузах, 10 лет преподавал в детских музыкальных школах города </a:t>
            </a:r>
            <a:r>
              <a:rPr lang="ru-RU" sz="1750" dirty="0" smtClean="0">
                <a:solidFill>
                  <a:schemeClr val="bg1"/>
                </a:solidFill>
              </a:rPr>
              <a:t>Москвы.</a:t>
            </a:r>
            <a:endParaRPr lang="ru-RU" sz="1750" dirty="0">
              <a:solidFill>
                <a:schemeClr val="bg1"/>
              </a:solidFill>
            </a:endParaRPr>
          </a:p>
          <a:p>
            <a:pPr algn="l"/>
            <a:endParaRPr lang="ru-RU" sz="1750" dirty="0">
              <a:solidFill>
                <a:schemeClr val="bg1"/>
              </a:solidFill>
            </a:endParaRPr>
          </a:p>
          <a:p>
            <a:pPr algn="l"/>
            <a:r>
              <a:rPr lang="ru-RU" sz="1750" dirty="0">
                <a:solidFill>
                  <a:schemeClr val="bg1"/>
                </a:solidFill>
              </a:rPr>
              <a:t>Екатерина Сергеевна в 2003 г. закончила музыкальный педагогический колледж №7 "Маросейка", специализация - дирижёр, музыкальный руководитель</a:t>
            </a:r>
            <a:r>
              <a:rPr lang="ru-RU" sz="1750" dirty="0" smtClean="0">
                <a:solidFill>
                  <a:schemeClr val="bg1"/>
                </a:solidFill>
              </a:rPr>
              <a:t>.</a:t>
            </a:r>
            <a:r>
              <a:rPr lang="ru-RU" sz="1750" dirty="0" smtClean="0"/>
              <a:t>.</a:t>
            </a:r>
            <a:endParaRPr lang="ru-RU" sz="175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8640"/>
            <a:ext cx="1612900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7088"/>
            <a:ext cx="171450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31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90465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Сергея и Екатерины Железновых основывается на использовании: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Пальчиковых игр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Детской аэробики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Самомассажа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этой методики является игровая форма подачи учебного материала, комплексный характер, доступность и практичность использования, что превращает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весёлую обучающую игру. </a:t>
            </a:r>
          </a:p>
        </p:txBody>
      </p:sp>
    </p:spTree>
    <p:extLst>
      <p:ext uri="{BB962C8B-B14F-4D97-AF65-F5344CB8AC3E}">
        <p14:creationId xmlns:p14="http://schemas.microsoft.com/office/powerpoint/2010/main" val="23606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весёлой музыкально-ритмичной деятельностью: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Полезны для всестороннего гармоничного развития личности малышей.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Развивают музыкальный слух, ритм и память, активную речь, эмоциональность, внимательность, творчество, навыки мелкой и крупной моторики, а также слуховые, зрительные, тактильные способности к восприятию информации и концентрации внимания.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Улучшают общее физическое развитие, укрепляют мышечный корсет, формируют осанку.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Ускоряют обмен информацией между левым и правым полушариями, в результате чего стимулируются процессы восприятия, распознавания, мышления. В целом, дети, занимающиеся музыкой, опережают сверстников в интеллектуальном, социальном, и психомоторном развитии. </a:t>
            </a:r>
          </a:p>
        </p:txBody>
      </p:sp>
    </p:spTree>
    <p:extLst>
      <p:ext uri="{BB962C8B-B14F-4D97-AF65-F5344CB8AC3E}">
        <p14:creationId xmlns:p14="http://schemas.microsoft.com/office/powerpoint/2010/main" val="11150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методики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становится понятней и интересней для детей именно через движения. Поэтому основой музыкальной деятельности для малышей от года и старше должны быть танцы, жестовые, подвижные игры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музыцирование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т.п.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необходимо использовать фонограммы, так как без них педагог не имеет возможности участвовать в играх и танцах, активно помогать детям, играя при этом на музыкальном инструменте. Родители благодаря фонограммам получают возможность развивать и развлекать малышей не только на занятиях, но и дома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должна быть или классической, но в то же время яркой и образной, или современной танцевальной, но при этом действительно хорошей.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Пальчиковые игры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Пальчиковые игры развивают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и мелкую моторику, дети получают разнообразные сенсорные впечатления, у них развивается внимательность и способность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сосредотачиваться.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Вика\Desktop\пальцы\111a34fb25bdebea07521dc8f27283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2540496" cy="245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7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аэробика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407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аэробика формирует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двигательные навыки, способствуя хорошему физическому развитию, являются средством предупреждения сердечно-сосудистых заболеваний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неврозов. Развивают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речевую память, чувство ритма,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координацию движений,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быстроту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и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Вика\Desktop\пальцы\8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01008"/>
            <a:ext cx="2987683" cy="305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0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Детская аэробика включает в себя приемы: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        Игры с предметами       </a:t>
            </a:r>
          </a:p>
          <a:p>
            <a:r>
              <a:rPr lang="ru-RU" dirty="0" smtClean="0"/>
              <a:t>        Игры </a:t>
            </a:r>
            <a:r>
              <a:rPr lang="ru-RU" dirty="0"/>
              <a:t>с подражательными </a:t>
            </a:r>
            <a:r>
              <a:rPr lang="ru-RU" dirty="0" smtClean="0"/>
              <a:t>движениями</a:t>
            </a:r>
          </a:p>
          <a:p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ru-RU" dirty="0"/>
              <a:t>Игры с </a:t>
            </a:r>
            <a:r>
              <a:rPr lang="ru-RU" dirty="0" smtClean="0"/>
              <a:t>ловлей</a:t>
            </a:r>
          </a:p>
          <a:p>
            <a:r>
              <a:rPr lang="ru-RU" dirty="0"/>
              <a:t> </a:t>
            </a:r>
            <a:r>
              <a:rPr lang="ru-RU" dirty="0" smtClean="0"/>
              <a:t>       Игровая гимнастика </a:t>
            </a:r>
          </a:p>
          <a:p>
            <a:r>
              <a:rPr lang="ru-RU" dirty="0"/>
              <a:t> </a:t>
            </a:r>
            <a:r>
              <a:rPr lang="ru-RU" dirty="0" smtClean="0"/>
              <a:t>       Хороводные </a:t>
            </a:r>
            <a:r>
              <a:rPr lang="ru-RU" dirty="0"/>
              <a:t>игры и танцы</a:t>
            </a:r>
          </a:p>
        </p:txBody>
      </p:sp>
    </p:spTree>
    <p:extLst>
      <p:ext uri="{BB962C8B-B14F-4D97-AF65-F5344CB8AC3E}">
        <p14:creationId xmlns:p14="http://schemas.microsoft.com/office/powerpoint/2010/main" val="300603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7">
      <a:dk1>
        <a:sysClr val="windowText" lastClr="000000"/>
      </a:dk1>
      <a:lt1>
        <a:srgbClr val="98E8A0"/>
      </a:lt1>
      <a:dk2>
        <a:srgbClr val="98E8A0"/>
      </a:dk2>
      <a:lt2>
        <a:srgbClr val="54DA61"/>
      </a:lt2>
      <a:accent1>
        <a:srgbClr val="98E8A0"/>
      </a:accent1>
      <a:accent2>
        <a:srgbClr val="546321"/>
      </a:accent2>
      <a:accent3>
        <a:srgbClr val="000000"/>
      </a:accent3>
      <a:accent4>
        <a:srgbClr val="10CF9B"/>
      </a:accent4>
      <a:accent5>
        <a:srgbClr val="000000"/>
      </a:accent5>
      <a:accent6>
        <a:srgbClr val="A5C249"/>
      </a:accent6>
      <a:hlink>
        <a:srgbClr val="000000"/>
      </a:hlink>
      <a:folHlink>
        <a:srgbClr val="00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618</Words>
  <Application>Microsoft Office PowerPoint</Application>
  <PresentationFormat>Экран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Times New Roman</vt:lpstr>
      <vt:lpstr>Wingdings 2</vt:lpstr>
      <vt:lpstr>Поток</vt:lpstr>
      <vt:lpstr>«Методика Сергея и Екатерины Железновых»</vt:lpstr>
      <vt:lpstr>Презентация PowerPoint</vt:lpstr>
      <vt:lpstr>Презентация PowerPoint</vt:lpstr>
      <vt:lpstr>Презентация PowerPoint</vt:lpstr>
      <vt:lpstr>Занятия весёлой музыкально-ритмичной деятельностью:</vt:lpstr>
      <vt:lpstr>Основные принципы методики  </vt:lpstr>
      <vt:lpstr>Пальчиковые игры</vt:lpstr>
      <vt:lpstr>.Детская аэробика</vt:lpstr>
      <vt:lpstr>Презентация PowerPoint</vt:lpstr>
      <vt:lpstr>Самомассаж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«Пальчиковые игры»</dc:title>
  <dc:creator>Вика</dc:creator>
  <cp:lastModifiedBy>hp</cp:lastModifiedBy>
  <cp:revision>12</cp:revision>
  <dcterms:created xsi:type="dcterms:W3CDTF">2016-10-20T18:47:08Z</dcterms:created>
  <dcterms:modified xsi:type="dcterms:W3CDTF">2020-03-25T05:38:29Z</dcterms:modified>
</cp:coreProperties>
</file>